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13"/>
  </p:notesMasterIdLst>
  <p:handoutMasterIdLst>
    <p:handoutMasterId r:id="rId14"/>
  </p:handoutMasterIdLst>
  <p:sldIdLst>
    <p:sldId id="262" r:id="rId5"/>
    <p:sldId id="268" r:id="rId6"/>
    <p:sldId id="269" r:id="rId7"/>
    <p:sldId id="261" r:id="rId8"/>
    <p:sldId id="273" r:id="rId9"/>
    <p:sldId id="271" r:id="rId10"/>
    <p:sldId id="272" r:id="rId11"/>
    <p:sldId id="267" r:id="rId12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FF"/>
    <a:srgbClr val="0088FF"/>
    <a:srgbClr val="19D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40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AlternatingHexagons" loCatId="list" qsTypeId="urn:microsoft.com/office/officeart/2005/8/quickstyle/simple2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 custT="1"/>
      <dgm:spPr/>
      <dgm:t>
        <a:bodyPr rtlCol="0" anchor="ctr"/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08B76D0-8EC7-469A-93AC-7A6017188A9D}" type="sibTrans" cxnId="{C5E94186-9CB6-4C42-92B3-C546CC53A7B9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gm:t>
    </dgm:pt>
    <dgm:pt modelId="{4E8D2E69-0173-4BD3-B96A-7A9C5DD12B47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EF1E80E-8A9E-4B0A-817C-2A4CFDCF3FB2}" type="sibTrans" cxnId="{0F866C41-EB5F-47BD-A2CD-A58671F15B67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gm:t>
    </dgm:pt>
    <dgm:pt modelId="{93A6A030-ABAB-4EFA-B539-0FDB3E07C1EF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FE0749E-E343-4A6F-BD09-2810EE6B4BD7}" type="sibTrans" cxnId="{4B40C8DC-6B57-4F5B-8440-7241C649700B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gm:t>
    </dgm:pt>
    <dgm:pt modelId="{98503A29-FD58-484D-ABE3-F63C50AB47B5}" type="pres">
      <dgm:prSet presAssocID="{D4503D04-C97E-4622-AE07-D0307CB3B4CA}" presName="Name0" presStyleCnt="0">
        <dgm:presLayoutVars>
          <dgm:chMax/>
          <dgm:chPref/>
          <dgm:dir/>
          <dgm:animLvl val="lvl"/>
        </dgm:presLayoutVars>
      </dgm:prSet>
      <dgm:spPr/>
    </dgm:pt>
    <dgm:pt modelId="{B9D0E376-AE33-4835-9929-208FEA2A6E28}" type="pres">
      <dgm:prSet presAssocID="{AAC263CB-8256-4B03-92FE-1622698FB3E9}" presName="composite" presStyleCnt="0"/>
      <dgm:spPr/>
    </dgm:pt>
    <dgm:pt modelId="{65A0281E-C815-4E13-9B8E-FAE3C553B596}" type="pres">
      <dgm:prSet presAssocID="{AAC263CB-8256-4B03-92FE-1622698FB3E9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BE82F1B1-F6E0-4ACF-AE4E-49520D1B4E7B}" type="pres">
      <dgm:prSet presAssocID="{AAC263CB-8256-4B03-92FE-1622698FB3E9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1B580A69-4422-471F-AD12-F46325326274}" type="pres">
      <dgm:prSet presAssocID="{AAC263CB-8256-4B03-92FE-1622698FB3E9}" presName="BalanceSpacing" presStyleCnt="0"/>
      <dgm:spPr/>
    </dgm:pt>
    <dgm:pt modelId="{621C585F-6415-4096-B3D3-1EC77FDF8AFE}" type="pres">
      <dgm:prSet presAssocID="{AAC263CB-8256-4B03-92FE-1622698FB3E9}" presName="BalanceSpacing1" presStyleCnt="0"/>
      <dgm:spPr/>
    </dgm:pt>
    <dgm:pt modelId="{B0C6AAF9-D747-4EAF-B990-992AF08845A9}" type="pres">
      <dgm:prSet presAssocID="{808B76D0-8EC7-469A-93AC-7A6017188A9D}" presName="Accent1Text" presStyleLbl="node1" presStyleIdx="1" presStyleCnt="8"/>
      <dgm:spPr/>
    </dgm:pt>
    <dgm:pt modelId="{8ACA9935-6207-4D2A-8B27-A20ABFBDC5BF}" type="pres">
      <dgm:prSet presAssocID="{808B76D0-8EC7-469A-93AC-7A6017188A9D}" presName="spaceBetweenRectangles" presStyleCnt="0"/>
      <dgm:spPr/>
    </dgm:pt>
    <dgm:pt modelId="{C17F8FDB-8AFF-486C-898D-783B5E497309}" type="pres">
      <dgm:prSet presAssocID="{4E8D2E69-0173-4BD3-B96A-7A9C5DD12B47}" presName="composite" presStyleCnt="0"/>
      <dgm:spPr/>
    </dgm:pt>
    <dgm:pt modelId="{1D7A4721-8989-43BD-963E-E85C1EAA4F5C}" type="pres">
      <dgm:prSet presAssocID="{4E8D2E69-0173-4BD3-B96A-7A9C5DD12B47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5078A69-F54A-4F38-B1D3-34EDCBF01778}" type="pres">
      <dgm:prSet presAssocID="{4E8D2E69-0173-4BD3-B96A-7A9C5DD12B47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82D09C66-B220-4179-AF97-B71A4B06DBDC}" type="pres">
      <dgm:prSet presAssocID="{4E8D2E69-0173-4BD3-B96A-7A9C5DD12B47}" presName="BalanceSpacing" presStyleCnt="0"/>
      <dgm:spPr/>
    </dgm:pt>
    <dgm:pt modelId="{FDA9A9D7-41BF-4E0E-B105-1F8B228EC8C3}" type="pres">
      <dgm:prSet presAssocID="{4E8D2E69-0173-4BD3-B96A-7A9C5DD12B47}" presName="BalanceSpacing1" presStyleCnt="0"/>
      <dgm:spPr/>
    </dgm:pt>
    <dgm:pt modelId="{28537ABD-B13F-4360-93AB-32921AF8107E}" type="pres">
      <dgm:prSet presAssocID="{FEF1E80E-8A9E-4B0A-817C-2A4CFDCF3FB2}" presName="Accent1Text" presStyleLbl="node1" presStyleIdx="3" presStyleCnt="8"/>
      <dgm:spPr/>
    </dgm:pt>
    <dgm:pt modelId="{7AC46E42-1DAD-436B-BEF8-AB05DE0FB56B}" type="pres">
      <dgm:prSet presAssocID="{FEF1E80E-8A9E-4B0A-817C-2A4CFDCF3FB2}" presName="spaceBetweenRectangles" presStyleCnt="0"/>
      <dgm:spPr/>
    </dgm:pt>
    <dgm:pt modelId="{C59DA74C-B61F-479F-AEAA-3F7987FCD2CB}" type="pres">
      <dgm:prSet presAssocID="{93A6A030-ABAB-4EFA-B539-0FDB3E07C1EF}" presName="composite" presStyleCnt="0"/>
      <dgm:spPr/>
    </dgm:pt>
    <dgm:pt modelId="{FC226557-F103-4E07-B51C-D3065DB12978}" type="pres">
      <dgm:prSet presAssocID="{93A6A030-ABAB-4EFA-B539-0FDB3E07C1E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34A8C4A-74DE-478E-8391-C1E9DBCA5A25}" type="pres">
      <dgm:prSet presAssocID="{93A6A030-ABAB-4EFA-B539-0FDB3E07C1E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AAA7F6-38DF-443B-A4FB-6EAFA67B9FB4}" type="pres">
      <dgm:prSet presAssocID="{93A6A030-ABAB-4EFA-B539-0FDB3E07C1EF}" presName="BalanceSpacing" presStyleCnt="0"/>
      <dgm:spPr/>
    </dgm:pt>
    <dgm:pt modelId="{2409A398-8E6B-4D8D-970F-33639ED4CBFA}" type="pres">
      <dgm:prSet presAssocID="{93A6A030-ABAB-4EFA-B539-0FDB3E07C1EF}" presName="BalanceSpacing1" presStyleCnt="0"/>
      <dgm:spPr/>
    </dgm:pt>
    <dgm:pt modelId="{202B9F57-452C-483B-A38A-D1E71CD70FC9}" type="pres">
      <dgm:prSet presAssocID="{BFE0749E-E343-4A6F-BD09-2810EE6B4BD7}" presName="Accent1Text" presStyleLbl="node1" presStyleIdx="5" presStyleCnt="8"/>
      <dgm:spPr/>
    </dgm:pt>
    <dgm:pt modelId="{C9DB7C1E-2711-49A4-B8BD-DBC4595B1780}" type="pres">
      <dgm:prSet presAssocID="{BFE0749E-E343-4A6F-BD09-2810EE6B4BD7}" presName="spaceBetweenRectangles" presStyleCnt="0"/>
      <dgm:spPr/>
    </dgm:pt>
    <dgm:pt modelId="{95F019C0-56D2-470E-BAC6-FA6067D8FCCC}" type="pres">
      <dgm:prSet presAssocID="{76D56F19-2708-49DB-8F92-D8AC45F23A9A}" presName="composite" presStyleCnt="0"/>
      <dgm:spPr/>
    </dgm:pt>
    <dgm:pt modelId="{CD750169-44CD-4A9D-9301-2307D314EB7F}" type="pres">
      <dgm:prSet presAssocID="{76D56F19-2708-49DB-8F92-D8AC45F23A9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1E04BA0-BCD0-488A-8DCD-52EA034232C7}" type="pres">
      <dgm:prSet presAssocID="{76D56F19-2708-49DB-8F92-D8AC45F23A9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1A4F280-C1DB-4511-812E-6A7159A06193}" type="pres">
      <dgm:prSet presAssocID="{76D56F19-2708-49DB-8F92-D8AC45F23A9A}" presName="BalanceSpacing" presStyleCnt="0"/>
      <dgm:spPr/>
    </dgm:pt>
    <dgm:pt modelId="{90A26B9A-A246-412C-814D-7D95A81C8162}" type="pres">
      <dgm:prSet presAssocID="{76D56F19-2708-49DB-8F92-D8AC45F23A9A}" presName="BalanceSpacing1" presStyleCnt="0"/>
      <dgm:spPr/>
    </dgm:pt>
    <dgm:pt modelId="{B00653BC-0DB9-45DD-BCD9-8EF4906BC02D}" type="pres">
      <dgm:prSet presAssocID="{EC8965A1-F755-4945-8AAC-DCF1F68F011E}" presName="Accent1Text" presStyleLbl="node1" presStyleIdx="7" presStyleCnt="8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59A43217-D517-4BBB-8595-3B2A060DC28B}" type="presOf" srcId="{808B76D0-8EC7-469A-93AC-7A6017188A9D}" destId="{B0C6AAF9-D747-4EAF-B990-992AF08845A9}" srcOrd="0" destOrd="0" presId="urn:microsoft.com/office/officeart/2008/layout/AlternatingHexagons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2128948-DE41-4169-8F34-C6B7914A4AE0}" type="presOf" srcId="{EC8965A1-F755-4945-8AAC-DCF1F68F011E}" destId="{B00653BC-0DB9-45DD-BCD9-8EF4906BC02D}" srcOrd="0" destOrd="0" presId="urn:microsoft.com/office/officeart/2008/layout/AlternatingHexagons"/>
    <dgm:cxn modelId="{96291779-A9DE-47FF-A98B-003B4CDBB5C6}" type="presOf" srcId="{FEF1E80E-8A9E-4B0A-817C-2A4CFDCF3FB2}" destId="{28537ABD-B13F-4360-93AB-32921AF8107E}" srcOrd="0" destOrd="0" presId="urn:microsoft.com/office/officeart/2008/layout/AlternatingHexagons"/>
    <dgm:cxn modelId="{3002A380-A21A-4DA3-8F2B-83FE8F2B2DDA}" type="presOf" srcId="{76D56F19-2708-49DB-8F92-D8AC45F23A9A}" destId="{CD750169-44CD-4A9D-9301-2307D314EB7F}" srcOrd="0" destOrd="0" presId="urn:microsoft.com/office/officeart/2008/layout/AlternatingHexagons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811EC990-BE58-4D2C-92B0-2E905AF4F69B}" type="presOf" srcId="{D4503D04-C97E-4622-AE07-D0307CB3B4CA}" destId="{98503A29-FD58-484D-ABE3-F63C50AB47B5}" srcOrd="0" destOrd="0" presId="urn:microsoft.com/office/officeart/2008/layout/AlternatingHexagons"/>
    <dgm:cxn modelId="{147A4898-7EA4-4221-85C7-D586227CD9EB}" type="presOf" srcId="{AAC263CB-8256-4B03-92FE-1622698FB3E9}" destId="{65A0281E-C815-4E13-9B8E-FAE3C553B596}" srcOrd="0" destOrd="0" presId="urn:microsoft.com/office/officeart/2008/layout/AlternatingHexagons"/>
    <dgm:cxn modelId="{2E989DA4-7663-4232-BFBB-E3A1D58F139F}" type="presOf" srcId="{BFE0749E-E343-4A6F-BD09-2810EE6B4BD7}" destId="{202B9F57-452C-483B-A38A-D1E71CD70FC9}" srcOrd="0" destOrd="0" presId="urn:microsoft.com/office/officeart/2008/layout/AlternatingHexagons"/>
    <dgm:cxn modelId="{34089AC9-7EC1-46D0-8209-F0483C96D211}" type="presOf" srcId="{4E8D2E69-0173-4BD3-B96A-7A9C5DD12B47}" destId="{1D7A4721-8989-43BD-963E-E85C1EAA4F5C}" srcOrd="0" destOrd="0" presId="urn:microsoft.com/office/officeart/2008/layout/AlternatingHexagons"/>
    <dgm:cxn modelId="{1D8B64DC-65D8-4E9F-B851-A0F179C3EC44}" type="presOf" srcId="{93A6A030-ABAB-4EFA-B539-0FDB3E07C1EF}" destId="{FC226557-F103-4E07-B51C-D3065DB12978}" srcOrd="0" destOrd="0" presId="urn:microsoft.com/office/officeart/2008/layout/AlternatingHexagons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94B30770-62E9-48E1-8745-7B8F25EF75B7}" type="presParOf" srcId="{98503A29-FD58-484D-ABE3-F63C50AB47B5}" destId="{B9D0E376-AE33-4835-9929-208FEA2A6E28}" srcOrd="0" destOrd="0" presId="urn:microsoft.com/office/officeart/2008/layout/AlternatingHexagons"/>
    <dgm:cxn modelId="{C7500A72-87C8-4C13-B714-7137A7FAED9B}" type="presParOf" srcId="{B9D0E376-AE33-4835-9929-208FEA2A6E28}" destId="{65A0281E-C815-4E13-9B8E-FAE3C553B596}" srcOrd="0" destOrd="0" presId="urn:microsoft.com/office/officeart/2008/layout/AlternatingHexagons"/>
    <dgm:cxn modelId="{7FB604F0-2745-4B8F-9255-C66375784D64}" type="presParOf" srcId="{B9D0E376-AE33-4835-9929-208FEA2A6E28}" destId="{BE82F1B1-F6E0-4ACF-AE4E-49520D1B4E7B}" srcOrd="1" destOrd="0" presId="urn:microsoft.com/office/officeart/2008/layout/AlternatingHexagons"/>
    <dgm:cxn modelId="{D26331F5-1E84-46FA-BBB2-FC90E159E126}" type="presParOf" srcId="{B9D0E376-AE33-4835-9929-208FEA2A6E28}" destId="{1B580A69-4422-471F-AD12-F46325326274}" srcOrd="2" destOrd="0" presId="urn:microsoft.com/office/officeart/2008/layout/AlternatingHexagons"/>
    <dgm:cxn modelId="{6FF18D04-12D3-4BAF-A9BB-AB932A73BBE9}" type="presParOf" srcId="{B9D0E376-AE33-4835-9929-208FEA2A6E28}" destId="{621C585F-6415-4096-B3D3-1EC77FDF8AFE}" srcOrd="3" destOrd="0" presId="urn:microsoft.com/office/officeart/2008/layout/AlternatingHexagons"/>
    <dgm:cxn modelId="{6E5F5A5C-52B5-4198-86C8-D8F046F33AA7}" type="presParOf" srcId="{B9D0E376-AE33-4835-9929-208FEA2A6E28}" destId="{B0C6AAF9-D747-4EAF-B990-992AF08845A9}" srcOrd="4" destOrd="0" presId="urn:microsoft.com/office/officeart/2008/layout/AlternatingHexagons"/>
    <dgm:cxn modelId="{14D9D936-7B14-479A-9F29-41711E3063AB}" type="presParOf" srcId="{98503A29-FD58-484D-ABE3-F63C50AB47B5}" destId="{8ACA9935-6207-4D2A-8B27-A20ABFBDC5BF}" srcOrd="1" destOrd="0" presId="urn:microsoft.com/office/officeart/2008/layout/AlternatingHexagons"/>
    <dgm:cxn modelId="{EBC16DB0-49CE-43F1-AC2A-00DE78C05238}" type="presParOf" srcId="{98503A29-FD58-484D-ABE3-F63C50AB47B5}" destId="{C17F8FDB-8AFF-486C-898D-783B5E497309}" srcOrd="2" destOrd="0" presId="urn:microsoft.com/office/officeart/2008/layout/AlternatingHexagons"/>
    <dgm:cxn modelId="{E80F8B9E-950F-4ADA-9D20-CE803361473F}" type="presParOf" srcId="{C17F8FDB-8AFF-486C-898D-783B5E497309}" destId="{1D7A4721-8989-43BD-963E-E85C1EAA4F5C}" srcOrd="0" destOrd="0" presId="urn:microsoft.com/office/officeart/2008/layout/AlternatingHexagons"/>
    <dgm:cxn modelId="{29F404C7-33E5-4742-85EF-623567437747}" type="presParOf" srcId="{C17F8FDB-8AFF-486C-898D-783B5E497309}" destId="{05078A69-F54A-4F38-B1D3-34EDCBF01778}" srcOrd="1" destOrd="0" presId="urn:microsoft.com/office/officeart/2008/layout/AlternatingHexagons"/>
    <dgm:cxn modelId="{313F45A3-73BC-43CF-BA71-B24B0B740872}" type="presParOf" srcId="{C17F8FDB-8AFF-486C-898D-783B5E497309}" destId="{82D09C66-B220-4179-AF97-B71A4B06DBDC}" srcOrd="2" destOrd="0" presId="urn:microsoft.com/office/officeart/2008/layout/AlternatingHexagons"/>
    <dgm:cxn modelId="{7ECE864C-434B-42C5-BA56-338D567AE213}" type="presParOf" srcId="{C17F8FDB-8AFF-486C-898D-783B5E497309}" destId="{FDA9A9D7-41BF-4E0E-B105-1F8B228EC8C3}" srcOrd="3" destOrd="0" presId="urn:microsoft.com/office/officeart/2008/layout/AlternatingHexagons"/>
    <dgm:cxn modelId="{DEE8CE3C-0710-47C4-BF97-727037AC1F62}" type="presParOf" srcId="{C17F8FDB-8AFF-486C-898D-783B5E497309}" destId="{28537ABD-B13F-4360-93AB-32921AF8107E}" srcOrd="4" destOrd="0" presId="urn:microsoft.com/office/officeart/2008/layout/AlternatingHexagons"/>
    <dgm:cxn modelId="{89A69693-C4E9-4C6E-BB66-9145ABDD9196}" type="presParOf" srcId="{98503A29-FD58-484D-ABE3-F63C50AB47B5}" destId="{7AC46E42-1DAD-436B-BEF8-AB05DE0FB56B}" srcOrd="3" destOrd="0" presId="urn:microsoft.com/office/officeart/2008/layout/AlternatingHexagons"/>
    <dgm:cxn modelId="{AF0884BF-8E01-4556-9B36-EB89582CB58E}" type="presParOf" srcId="{98503A29-FD58-484D-ABE3-F63C50AB47B5}" destId="{C59DA74C-B61F-479F-AEAA-3F7987FCD2CB}" srcOrd="4" destOrd="0" presId="urn:microsoft.com/office/officeart/2008/layout/AlternatingHexagons"/>
    <dgm:cxn modelId="{72DC2F6B-6C5A-4E25-8799-320D0A390E62}" type="presParOf" srcId="{C59DA74C-B61F-479F-AEAA-3F7987FCD2CB}" destId="{FC226557-F103-4E07-B51C-D3065DB12978}" srcOrd="0" destOrd="0" presId="urn:microsoft.com/office/officeart/2008/layout/AlternatingHexagons"/>
    <dgm:cxn modelId="{08E28CBB-EE7C-422C-A9AF-350B802C13F9}" type="presParOf" srcId="{C59DA74C-B61F-479F-AEAA-3F7987FCD2CB}" destId="{834A8C4A-74DE-478E-8391-C1E9DBCA5A25}" srcOrd="1" destOrd="0" presId="urn:microsoft.com/office/officeart/2008/layout/AlternatingHexagons"/>
    <dgm:cxn modelId="{3717F542-A0CF-464B-920F-1E11F5535526}" type="presParOf" srcId="{C59DA74C-B61F-479F-AEAA-3F7987FCD2CB}" destId="{92AAA7F6-38DF-443B-A4FB-6EAFA67B9FB4}" srcOrd="2" destOrd="0" presId="urn:microsoft.com/office/officeart/2008/layout/AlternatingHexagons"/>
    <dgm:cxn modelId="{13FE6985-1937-40F4-AF4B-5AB49D178ED0}" type="presParOf" srcId="{C59DA74C-B61F-479F-AEAA-3F7987FCD2CB}" destId="{2409A398-8E6B-4D8D-970F-33639ED4CBFA}" srcOrd="3" destOrd="0" presId="urn:microsoft.com/office/officeart/2008/layout/AlternatingHexagons"/>
    <dgm:cxn modelId="{7F7DCACE-A7BD-4B94-A2C9-92AFA6D59DB6}" type="presParOf" srcId="{C59DA74C-B61F-479F-AEAA-3F7987FCD2CB}" destId="{202B9F57-452C-483B-A38A-D1E71CD70FC9}" srcOrd="4" destOrd="0" presId="urn:microsoft.com/office/officeart/2008/layout/AlternatingHexagons"/>
    <dgm:cxn modelId="{206C9775-6DA7-45C9-8A41-405523A35304}" type="presParOf" srcId="{98503A29-FD58-484D-ABE3-F63C50AB47B5}" destId="{C9DB7C1E-2711-49A4-B8BD-DBC4595B1780}" srcOrd="5" destOrd="0" presId="urn:microsoft.com/office/officeart/2008/layout/AlternatingHexagons"/>
    <dgm:cxn modelId="{06FCBECB-67A6-4B8E-A68C-9A327142DA91}" type="presParOf" srcId="{98503A29-FD58-484D-ABE3-F63C50AB47B5}" destId="{95F019C0-56D2-470E-BAC6-FA6067D8FCCC}" srcOrd="6" destOrd="0" presId="urn:microsoft.com/office/officeart/2008/layout/AlternatingHexagons"/>
    <dgm:cxn modelId="{F08218CB-B8FE-45B9-8AB5-FB4965985EBA}" type="presParOf" srcId="{95F019C0-56D2-470E-BAC6-FA6067D8FCCC}" destId="{CD750169-44CD-4A9D-9301-2307D314EB7F}" srcOrd="0" destOrd="0" presId="urn:microsoft.com/office/officeart/2008/layout/AlternatingHexagons"/>
    <dgm:cxn modelId="{0ED7C493-BDFC-4744-9F31-00136FE33757}" type="presParOf" srcId="{95F019C0-56D2-470E-BAC6-FA6067D8FCCC}" destId="{81E04BA0-BCD0-488A-8DCD-52EA034232C7}" srcOrd="1" destOrd="0" presId="urn:microsoft.com/office/officeart/2008/layout/AlternatingHexagons"/>
    <dgm:cxn modelId="{65A1F8A7-92C7-4F7B-8757-F551E6D080DA}" type="presParOf" srcId="{95F019C0-56D2-470E-BAC6-FA6067D8FCCC}" destId="{61A4F280-C1DB-4511-812E-6A7159A06193}" srcOrd="2" destOrd="0" presId="urn:microsoft.com/office/officeart/2008/layout/AlternatingHexagons"/>
    <dgm:cxn modelId="{25903FB6-FEF3-46C8-A409-CEB4DC44D4C9}" type="presParOf" srcId="{95F019C0-56D2-470E-BAC6-FA6067D8FCCC}" destId="{90A26B9A-A246-412C-814D-7D95A81C8162}" srcOrd="3" destOrd="0" presId="urn:microsoft.com/office/officeart/2008/layout/AlternatingHexagons"/>
    <dgm:cxn modelId="{FAC32236-82A6-4440-A6CC-B6D2D808F201}" type="presParOf" srcId="{95F019C0-56D2-470E-BAC6-FA6067D8FCCC}" destId="{B00653BC-0DB9-45DD-BCD9-8EF4906BC02D}" srcOrd="4" destOrd="0" presId="urn:microsoft.com/office/officeart/2008/layout/AlternatingHexagons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0281E-C815-4E13-9B8E-FAE3C553B596}">
      <dsp:nvSpPr>
        <dsp:cNvPr id="0" name=""/>
        <dsp:cNvSpPr/>
      </dsp:nvSpPr>
      <dsp:spPr>
        <a:xfrm rot="5400000">
          <a:off x="4215077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-5400000">
        <a:off x="4476543" y="204679"/>
        <a:ext cx="780650" cy="897300"/>
      </dsp:txXfrm>
    </dsp:sp>
    <dsp:sp modelId="{BE82F1B1-F6E0-4ACF-AE4E-49520D1B4E7B}">
      <dsp:nvSpPr>
        <dsp:cNvPr id="0" name=""/>
        <dsp:cNvSpPr/>
      </dsp:nvSpPr>
      <dsp:spPr>
        <a:xfrm>
          <a:off x="5468341" y="262254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C6AAF9-D747-4EAF-B990-992AF08845A9}">
      <dsp:nvSpPr>
        <dsp:cNvPr id="0" name=""/>
        <dsp:cNvSpPr/>
      </dsp:nvSpPr>
      <dsp:spPr>
        <a:xfrm rot="5400000">
          <a:off x="2990231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sp:txBody>
      <dsp:txXfrm rot="-5400000">
        <a:off x="3251697" y="204679"/>
        <a:ext cx="780650" cy="897300"/>
      </dsp:txXfrm>
    </dsp:sp>
    <dsp:sp modelId="{1D7A4721-8989-43BD-963E-E85C1EAA4F5C}">
      <dsp:nvSpPr>
        <dsp:cNvPr id="0" name=""/>
        <dsp:cNvSpPr/>
      </dsp:nvSpPr>
      <dsp:spPr>
        <a:xfrm rot="5400000">
          <a:off x="3600308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sp:txBody>
      <dsp:txXfrm rot="-5400000">
        <a:off x="3861774" y="1311159"/>
        <a:ext cx="780650" cy="897300"/>
      </dsp:txXfrm>
    </dsp:sp>
    <dsp:sp modelId="{05078A69-F54A-4F38-B1D3-34EDCBF01778}">
      <dsp:nvSpPr>
        <dsp:cNvPr id="0" name=""/>
        <dsp:cNvSpPr/>
      </dsp:nvSpPr>
      <dsp:spPr>
        <a:xfrm>
          <a:off x="2230243" y="1368735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537ABD-B13F-4360-93AB-32921AF8107E}">
      <dsp:nvSpPr>
        <dsp:cNvPr id="0" name=""/>
        <dsp:cNvSpPr/>
      </dsp:nvSpPr>
      <dsp:spPr>
        <a:xfrm rot="5400000">
          <a:off x="4825154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sp:txBody>
      <dsp:txXfrm rot="-5400000">
        <a:off x="5086620" y="1311159"/>
        <a:ext cx="780650" cy="897300"/>
      </dsp:txXfrm>
    </dsp:sp>
    <dsp:sp modelId="{FC226557-F103-4E07-B51C-D3065DB12978}">
      <dsp:nvSpPr>
        <dsp:cNvPr id="0" name=""/>
        <dsp:cNvSpPr/>
      </dsp:nvSpPr>
      <dsp:spPr>
        <a:xfrm rot="5400000">
          <a:off x="4215077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sp:txBody>
      <dsp:txXfrm rot="-5400000">
        <a:off x="4476543" y="2417640"/>
        <a:ext cx="780650" cy="897300"/>
      </dsp:txXfrm>
    </dsp:sp>
    <dsp:sp modelId="{834A8C4A-74DE-478E-8391-C1E9DBCA5A25}">
      <dsp:nvSpPr>
        <dsp:cNvPr id="0" name=""/>
        <dsp:cNvSpPr/>
      </dsp:nvSpPr>
      <dsp:spPr>
        <a:xfrm>
          <a:off x="5468341" y="2475216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B9F57-452C-483B-A38A-D1E71CD70FC9}">
      <dsp:nvSpPr>
        <dsp:cNvPr id="0" name=""/>
        <dsp:cNvSpPr/>
      </dsp:nvSpPr>
      <dsp:spPr>
        <a:xfrm rot="5400000">
          <a:off x="2990231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sp:txBody>
      <dsp:txXfrm rot="-5400000">
        <a:off x="3251697" y="2417640"/>
        <a:ext cx="780650" cy="897300"/>
      </dsp:txXfrm>
    </dsp:sp>
    <dsp:sp modelId="{CD750169-44CD-4A9D-9301-2307D314EB7F}">
      <dsp:nvSpPr>
        <dsp:cNvPr id="0" name=""/>
        <dsp:cNvSpPr/>
      </dsp:nvSpPr>
      <dsp:spPr>
        <a:xfrm rot="5400000">
          <a:off x="3600308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sp:txBody>
      <dsp:txXfrm rot="-5400000">
        <a:off x="3861774" y="3524121"/>
        <a:ext cx="780650" cy="897300"/>
      </dsp:txXfrm>
    </dsp:sp>
    <dsp:sp modelId="{81E04BA0-BCD0-488A-8DCD-52EA034232C7}">
      <dsp:nvSpPr>
        <dsp:cNvPr id="0" name=""/>
        <dsp:cNvSpPr/>
      </dsp:nvSpPr>
      <dsp:spPr>
        <a:xfrm>
          <a:off x="2230243" y="3581696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653BC-0DB9-45DD-BCD9-8EF4906BC02D}">
      <dsp:nvSpPr>
        <dsp:cNvPr id="0" name=""/>
        <dsp:cNvSpPr/>
      </dsp:nvSpPr>
      <dsp:spPr>
        <a:xfrm rot="5400000">
          <a:off x="4825154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sp:txBody>
      <dsp:txXfrm rot="-5400000">
        <a:off x="5086620" y="3524121"/>
        <a:ext cx="780650" cy="897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25AE2D-2F1C-4219-A26A-17FC304493C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2022/1/16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D1BD0D3-03CC-40BF-93A6-8BD5E8316E38}" type="datetime1">
              <a:rPr lang="zh-TW" altLang="en-US" smtClean="0"/>
              <a:t>2022/1/16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E8C15C5-0688-5345-99FC-721E08AD15D5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noProof="1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8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 baseline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 baseline="0">
                <a:solidFill>
                  <a:schemeClr val="tx1"/>
                </a:solidFill>
                <a:latin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1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E4813657-F2F1-4BBD-95FE-C60FFB42D584}" type="datetime1">
              <a:rPr lang="zh-TW" altLang="en-US" noProof="1" smtClean="0"/>
              <a:t>2022/1/16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505F-861A-42C0-B956-C4F992FDB066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DF3521-1705-41F0-B52B-19A07D77FE9D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5BF5C-148E-4FE4-9778-E3E85C0A4DA9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0CAA1-7D38-4EFC-9552-9396FE494E1A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57A6A-F54C-4B98-BC88-F63AD664331F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7B757-BC59-407E-A8D6-09EDF99330A8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EBEC8-90B2-4261-80BA-37111741352D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1F5EF-6332-4A24-A62A-3ED1768CC5D8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Microsoft JhengHei UI" panose="020B0604030504040204" pitchFamily="34" charset="-120"/>
              </a:defRPr>
            </a:lvl1pPr>
            <a:lvl2pPr>
              <a:defRPr baseline="0">
                <a:latin typeface="Microsoft JhengHei UI" panose="020B0604030504040204" pitchFamily="34" charset="-120"/>
              </a:defRPr>
            </a:lvl2pPr>
            <a:lvl3pPr>
              <a:defRPr baseline="0">
                <a:latin typeface="Microsoft JhengHei UI" panose="020B0604030504040204" pitchFamily="34" charset="-120"/>
              </a:defRPr>
            </a:lvl3pPr>
            <a:lvl4pPr>
              <a:defRPr baseline="0">
                <a:latin typeface="Microsoft JhengHei UI" panose="020B0604030504040204" pitchFamily="34" charset="-120"/>
              </a:defRPr>
            </a:lvl4pPr>
            <a:lvl5pPr>
              <a:defRPr baseline="0">
                <a:latin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7B640C46-982B-4AB2-9B6C-2EEFDA389B04}" type="datetime1">
              <a:rPr lang="zh-TW" altLang="en-US" noProof="1" smtClean="0"/>
              <a:t>2022/1/16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7E1770-0DE2-41D5-8211-CDEDA271B5B5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A29C4B-6702-4362-B9A2-3B2552037D39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BCCF5-9010-46D1-8B19-A59FEB46FD54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5CE10-9B56-44EA-AE3F-78BC25D3019C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F1E42-F440-420A-B0F7-52274DBCDBB8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84F452-3B48-4A7D-9AAF-74425BE9FB9A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3F2EBC08-E3BE-4BDA-A1B3-97C9B11A1B6F}" type="datetime1">
              <a:rPr lang="zh-TW" altLang="en-US" noProof="0" smtClean="0"/>
              <a:t>2022/1/16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A68C8BE-B8EC-406F-882A-CA1623CAC9D1}" type="datetime1">
              <a:rPr lang="zh-TW" altLang="en-US" noProof="1" smtClean="0"/>
              <a:t>2022/1/16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jpeg"/><Relationship Id="rId4" Type="http://schemas.openxmlformats.org/officeDocument/2006/relationships/diagramData" Target="../diagrams/data1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EA4E50-E146-4BF8-83B8-55759B7C8B9B}"/>
              </a:ext>
            </a:extLst>
          </p:cNvPr>
          <p:cNvSpPr/>
          <p:nvPr/>
        </p:nvSpPr>
        <p:spPr>
          <a:xfrm>
            <a:off x="1630750" y="1852910"/>
            <a:ext cx="85876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King of Knowledge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76FD4-59EF-492E-9C4B-5FE140A76E86}"/>
              </a:ext>
            </a:extLst>
          </p:cNvPr>
          <p:cNvSpPr txBox="1"/>
          <p:nvPr/>
        </p:nvSpPr>
        <p:spPr>
          <a:xfrm>
            <a:off x="5324476" y="5276850"/>
            <a:ext cx="4970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</a:t>
            </a:r>
            <a:r>
              <a:rPr lang="zh-TW" altLang="en-US" sz="4000" dirty="0"/>
              <a:t> 唐劭賢、張銀軒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219A5-3D66-4F2C-82A6-7B33CFA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D524D6-81D3-4537-AACC-FC8891925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70" y="2762249"/>
            <a:ext cx="6868935" cy="364807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E7EA85-9796-4834-BEB9-5A84538BE49D}"/>
              </a:ext>
            </a:extLst>
          </p:cNvPr>
          <p:cNvSpPr/>
          <p:nvPr/>
        </p:nvSpPr>
        <p:spPr>
          <a:xfrm>
            <a:off x="6210301" y="3171826"/>
            <a:ext cx="2552700" cy="310514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BC13FE-68DB-4738-A3DB-7709927D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E3D02D-1963-4ACD-889B-7E7787317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144" y="2656626"/>
            <a:ext cx="9145406" cy="3201250"/>
          </a:xfrm>
        </p:spPr>
      </p:pic>
    </p:spTree>
    <p:extLst>
      <p:ext uri="{BB962C8B-B14F-4D97-AF65-F5344CB8AC3E}">
        <p14:creationId xmlns:p14="http://schemas.microsoft.com/office/powerpoint/2010/main" val="360007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我們的</a:t>
            </a:r>
            <a:r>
              <a:rPr lang="zh-TW" altLang="en-US" sz="6000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60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題目來源</a:t>
            </a:r>
          </a:p>
        </p:txBody>
      </p:sp>
      <p:graphicFrame>
        <p:nvGraphicFramePr>
          <p:cNvPr id="5" name="內容版面配置區 2" descr="圖示 SmartArt 圖形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7867"/>
              </p:ext>
            </p:extLst>
          </p:nvPr>
        </p:nvGraphicFramePr>
        <p:xfrm>
          <a:off x="2855736" y="2040257"/>
          <a:ext cx="9153383" cy="462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 descr="觀察科學實驗的幾名學生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圖片 3" descr="戴護目鏡並把東西倒入燒杯的學生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ECB8D83-27A9-4AEF-A7E5-FC1B5339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BBCE5DD-F112-4256-85F0-4DC70AAE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93" y="2803992"/>
            <a:ext cx="5953214" cy="329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30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C9636-3F5F-4E20-A9E4-7118E6E0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CC4401D-9DA6-464F-87F3-1563EE612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91" y="3087401"/>
            <a:ext cx="4203885" cy="235417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2323ED8-AB93-49EE-8654-81F8AC707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376" y="3177049"/>
            <a:ext cx="6884333" cy="3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8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E60E09-E7AB-4113-A3DF-E0E18C3E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3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94AEF3-A3B5-4EAB-B2EF-9D8731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2" y="3051921"/>
            <a:ext cx="4172413" cy="213935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28417F8-F069-470B-8C1E-ED777F191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9" y="3213287"/>
            <a:ext cx="7049568" cy="328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23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87" y="771525"/>
            <a:ext cx="9583738" cy="3695699"/>
          </a:xfrm>
        </p:spPr>
        <p:txBody>
          <a:bodyPr rtlCol="0">
            <a:noAutofit/>
          </a:bodyPr>
          <a:lstStyle/>
          <a:p>
            <a:pPr algn="l" rtl="0"/>
            <a:r>
              <a:rPr lang="zh-TW" altLang="en-US" sz="117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</a:t>
            </a:r>
            <a:r>
              <a:rPr lang="zh-TW" altLang="en-US" sz="117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您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00_TF89821728_Win32" id="{02508A90-F285-4257-B18C-31D45D69884D}" vid="{284951AC-DE4E-4BB0-951D-6FE460B32F8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1B8520-39D0-4E39-88E2-3CE8E9A6E44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學校設計</Template>
  <TotalTime>298</TotalTime>
  <Words>46</Words>
  <Application>Microsoft Office PowerPoint</Application>
  <PresentationFormat>寬螢幕</PresentationFormat>
  <Paragraphs>20</Paragraphs>
  <Slides>8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Microsoft JhengHei UI</vt:lpstr>
      <vt:lpstr>新細明體</vt:lpstr>
      <vt:lpstr>Arial</vt:lpstr>
      <vt:lpstr>Century Gothic</vt:lpstr>
      <vt:lpstr>網狀</vt:lpstr>
      <vt:lpstr>PowerPoint 簡報</vt:lpstr>
      <vt:lpstr>畫面呈現1</vt:lpstr>
      <vt:lpstr>畫面呈現2</vt:lpstr>
      <vt:lpstr>我們的 題目來源</vt:lpstr>
      <vt:lpstr>技術1</vt:lpstr>
      <vt:lpstr>技術2</vt:lpstr>
      <vt:lpstr>技術3</vt:lpstr>
      <vt:lpstr>感謝您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資工 課程</dc:title>
  <dc:creator>芷榕 張</dc:creator>
  <cp:lastModifiedBy>唐劭賢</cp:lastModifiedBy>
  <cp:revision>8</cp:revision>
  <dcterms:created xsi:type="dcterms:W3CDTF">2021-11-26T14:10:41Z</dcterms:created>
  <dcterms:modified xsi:type="dcterms:W3CDTF">2022-01-16T02:33:40Z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